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notesMasterIdLst>
    <p:notesMasterId r:id="rId11"/>
  </p:notesMasterIdLst>
  <p:sldIdLst>
    <p:sldId id="256" r:id="rId2"/>
    <p:sldId id="257" r:id="rId3"/>
    <p:sldId id="258" r:id="rId4"/>
    <p:sldId id="259" r:id="rId5"/>
    <p:sldId id="273" r:id="rId6"/>
    <p:sldId id="274" r:id="rId7"/>
    <p:sldId id="260" r:id="rId8"/>
    <p:sldId id="261" r:id="rId9"/>
    <p:sldId id="272" r:id="rId1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34" autoAdjust="0"/>
    <p:restoredTop sz="94662" autoAdjust="0"/>
  </p:normalViewPr>
  <p:slideViewPr>
    <p:cSldViewPr>
      <p:cViewPr varScale="1">
        <p:scale>
          <a:sx n="70" d="100"/>
          <a:sy n="70" d="100"/>
        </p:scale>
        <p:origin x="-1374" y="-90"/>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29EF30B-3D74-449E-94DA-645D878D3219}" type="datetimeFigureOut">
              <a:rPr lang="en-US" smtClean="0"/>
              <a:t>6/24/2017</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7E44852-EDED-4137-B501-36F9E2B146C0}" type="slidenum">
              <a:rPr lang="en-US" smtClean="0"/>
              <a:t>‹#›</a:t>
            </a:fld>
            <a:endParaRPr lang="en-US"/>
          </a:p>
        </p:txBody>
      </p:sp>
    </p:spTree>
    <p:extLst>
      <p:ext uri="{BB962C8B-B14F-4D97-AF65-F5344CB8AC3E}">
        <p14:creationId xmlns:p14="http://schemas.microsoft.com/office/powerpoint/2010/main" val="18271357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7E44852-EDED-4137-B501-36F9E2B146C0}" type="slidenum">
              <a:rPr lang="en-US" smtClean="0"/>
              <a:t>5</a:t>
            </a:fld>
            <a:endParaRPr lang="en-US"/>
          </a:p>
        </p:txBody>
      </p:sp>
    </p:spTree>
    <p:extLst>
      <p:ext uri="{BB962C8B-B14F-4D97-AF65-F5344CB8AC3E}">
        <p14:creationId xmlns:p14="http://schemas.microsoft.com/office/powerpoint/2010/main" val="72796117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15"/>
          <p:cNvGrpSpPr/>
          <p:nvPr/>
        </p:nvGrpSpPr>
        <p:grpSpPr>
          <a:xfrm>
            <a:off x="0" y="0"/>
            <a:ext cx="9144000" cy="6858000"/>
            <a:chOff x="0" y="0"/>
            <a:chExt cx="9144000" cy="6858000"/>
          </a:xfrm>
        </p:grpSpPr>
        <p:sp>
          <p:nvSpPr>
            <p:cNvPr id="8" name="Rectangle 7"/>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0" name="Freeform 9"/>
          <p:cNvSpPr/>
          <p:nvPr/>
        </p:nvSpPr>
        <p:spPr>
          <a:xfrm rot="10800000">
            <a:off x="891821" y="5617774"/>
            <a:ext cx="7382935"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989952" y="1016990"/>
            <a:ext cx="7179733" cy="4831643"/>
          </a:xfrm>
          <a:prstGeom prst="rect">
            <a:avLst/>
          </a:prstGeom>
          <a:solidFill>
            <a:schemeClr val="bg1">
              <a:lumMod val="75000"/>
              <a:lumOff val="25000"/>
            </a:schemeClr>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990600" y="1009650"/>
            <a:ext cx="7179733" cy="4831643"/>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2" descr="C:\Users\Administrator\Desktop\Pushpin Dev\Assets\pushpinLeft.png"/>
          <p:cNvPicPr>
            <a:picLocks noChangeAspect="1" noChangeArrowheads="1"/>
          </p:cNvPicPr>
          <p:nvPr/>
        </p:nvPicPr>
        <p:blipFill>
          <a:blip r:embed="rId3" cstate="print"/>
          <a:srcRect/>
          <a:stretch>
            <a:fillRect/>
          </a:stretch>
        </p:blipFill>
        <p:spPr bwMode="auto">
          <a:xfrm rot="1435684">
            <a:off x="769521" y="702069"/>
            <a:ext cx="567831" cy="567830"/>
          </a:xfrm>
          <a:prstGeom prst="rect">
            <a:avLst/>
          </a:prstGeom>
          <a:noFill/>
        </p:spPr>
      </p:pic>
      <p:pic>
        <p:nvPicPr>
          <p:cNvPr id="14" name="Picture 2" descr="C:\Users\Administrator\Desktop\Pushpin Dev\Assets\pushpinLeft.png"/>
          <p:cNvPicPr>
            <a:picLocks noChangeAspect="1" noChangeArrowheads="1"/>
          </p:cNvPicPr>
          <p:nvPr/>
        </p:nvPicPr>
        <p:blipFill>
          <a:blip r:embed="rId3" cstate="print"/>
          <a:srcRect/>
          <a:stretch>
            <a:fillRect/>
          </a:stretch>
        </p:blipFill>
        <p:spPr bwMode="auto">
          <a:xfrm rot="4096196">
            <a:off x="7855433" y="749720"/>
            <a:ext cx="566928" cy="566928"/>
          </a:xfrm>
          <a:prstGeom prst="rect">
            <a:avLst/>
          </a:prstGeom>
          <a:noFill/>
        </p:spPr>
      </p:pic>
      <p:sp>
        <p:nvSpPr>
          <p:cNvPr id="2" name="Title 1"/>
          <p:cNvSpPr>
            <a:spLocks noGrp="1"/>
          </p:cNvSpPr>
          <p:nvPr>
            <p:ph type="ctrTitle"/>
          </p:nvPr>
        </p:nvSpPr>
        <p:spPr>
          <a:xfrm>
            <a:off x="1727201" y="1794935"/>
            <a:ext cx="5723468" cy="1828090"/>
          </a:xfrm>
        </p:spPr>
        <p:txBody>
          <a:bodyPr anchor="b">
            <a:normAutofit/>
          </a:bodyPr>
          <a:lstStyle>
            <a:lvl1pPr>
              <a:defRPr sz="4800"/>
            </a:lvl1pPr>
          </a:lstStyle>
          <a:p>
            <a:r>
              <a:rPr lang="en-US" smtClean="0"/>
              <a:t>Click to edit Master title style</a:t>
            </a:r>
            <a:endParaRPr lang="en-US"/>
          </a:p>
        </p:txBody>
      </p:sp>
      <p:sp>
        <p:nvSpPr>
          <p:cNvPr id="3" name="Subtitle 2"/>
          <p:cNvSpPr>
            <a:spLocks noGrp="1"/>
          </p:cNvSpPr>
          <p:nvPr>
            <p:ph type="subTitle" idx="1"/>
          </p:nvPr>
        </p:nvSpPr>
        <p:spPr>
          <a:xfrm>
            <a:off x="1727200" y="3736622"/>
            <a:ext cx="5712179" cy="1524000"/>
          </a:xfrm>
        </p:spPr>
        <p:txBody>
          <a:bodyPr/>
          <a:lstStyle>
            <a:lvl1pPr marL="0" indent="0" algn="ctr">
              <a:buNone/>
              <a:defRPr>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a:xfrm>
            <a:off x="6770676" y="5357592"/>
            <a:ext cx="1213821" cy="365125"/>
          </a:xfrm>
        </p:spPr>
        <p:txBody>
          <a:bodyPr/>
          <a:lstStyle/>
          <a:p>
            <a:fld id="{F9BA331F-9DFB-436B-ACBE-C761301D4F4D}" type="datetimeFigureOut">
              <a:rPr lang="en-US" smtClean="0"/>
              <a:t>6/23/2017</a:t>
            </a:fld>
            <a:endParaRPr lang="en-US"/>
          </a:p>
        </p:txBody>
      </p:sp>
      <p:sp>
        <p:nvSpPr>
          <p:cNvPr id="5" name="Footer Placeholder 4"/>
          <p:cNvSpPr>
            <a:spLocks noGrp="1"/>
          </p:cNvSpPr>
          <p:nvPr>
            <p:ph type="ftr" sz="quarter" idx="11"/>
          </p:nvPr>
        </p:nvSpPr>
        <p:spPr>
          <a:xfrm>
            <a:off x="1174044" y="5357592"/>
            <a:ext cx="5034845" cy="365125"/>
          </a:xfrm>
        </p:spPr>
        <p:txBody>
          <a:bodyPr/>
          <a:lstStyle/>
          <a:p>
            <a:endParaRPr lang="en-US"/>
          </a:p>
        </p:txBody>
      </p:sp>
      <p:sp>
        <p:nvSpPr>
          <p:cNvPr id="6" name="Slide Number Placeholder 5"/>
          <p:cNvSpPr>
            <a:spLocks noGrp="1"/>
          </p:cNvSpPr>
          <p:nvPr>
            <p:ph type="sldNum" sz="quarter" idx="12"/>
          </p:nvPr>
        </p:nvSpPr>
        <p:spPr>
          <a:xfrm>
            <a:off x="6213930" y="5357592"/>
            <a:ext cx="554023" cy="365125"/>
          </a:xfrm>
        </p:spPr>
        <p:txBody>
          <a:bodyPr/>
          <a:lstStyle>
            <a:lvl1pPr algn="ctr">
              <a:defRPr/>
            </a:lvl1pPr>
          </a:lstStyle>
          <a:p>
            <a:fld id="{11F3E34F-77D9-4FE4-89C8-31D60DF35374}"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9BA331F-9DFB-436B-ACBE-C761301D4F4D}" type="datetimeFigureOut">
              <a:rPr lang="en-US" smtClean="0"/>
              <a:t>6/23/2017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1F3E34F-77D9-4FE4-89C8-31D60DF35374}"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44979" y="2239430"/>
            <a:ext cx="6254044" cy="1362075"/>
          </a:xfrm>
        </p:spPr>
        <p:txBody>
          <a:bodyPr anchor="b"/>
          <a:lstStyle>
            <a:lvl1pPr algn="ctr">
              <a:defRPr sz="4000" b="0" cap="none" baseline="0"/>
            </a:lvl1pPr>
          </a:lstStyle>
          <a:p>
            <a:r>
              <a:rPr lang="en-US" smtClean="0"/>
              <a:t>Click to edit Master title style</a:t>
            </a:r>
            <a:endParaRPr lang="en-US" dirty="0"/>
          </a:p>
        </p:txBody>
      </p:sp>
      <p:sp>
        <p:nvSpPr>
          <p:cNvPr id="3" name="Text Placeholder 2"/>
          <p:cNvSpPr>
            <a:spLocks noGrp="1"/>
          </p:cNvSpPr>
          <p:nvPr>
            <p:ph type="body" idx="1"/>
          </p:nvPr>
        </p:nvSpPr>
        <p:spPr>
          <a:xfrm>
            <a:off x="1456267" y="3725334"/>
            <a:ext cx="6231467" cy="1309511"/>
          </a:xfrm>
        </p:spPr>
        <p:txBody>
          <a:bodyPr anchor="t"/>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9BA331F-9DFB-436B-ACBE-C761301D4F4D}" type="datetimeFigureOut">
              <a:rPr lang="en-US" smtClean="0"/>
              <a:t>6/23/2017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1F3E34F-77D9-4FE4-89C8-31D60DF35374}"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5" name="Date Placeholder 4"/>
          <p:cNvSpPr>
            <a:spLocks noGrp="1"/>
          </p:cNvSpPr>
          <p:nvPr>
            <p:ph type="dt" sz="half" idx="10"/>
          </p:nvPr>
        </p:nvSpPr>
        <p:spPr/>
        <p:txBody>
          <a:bodyPr/>
          <a:lstStyle/>
          <a:p>
            <a:fld id="{F9BA331F-9DFB-436B-ACBE-C761301D4F4D}" type="datetimeFigureOut">
              <a:rPr lang="en-US" smtClean="0"/>
              <a:t>6/23/2017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1F3E34F-77D9-4FE4-89C8-31D60DF35374}" type="slidenum">
              <a:rPr lang="en-US" smtClean="0"/>
              <a:t>‹#›</a:t>
            </a:fld>
            <a:endParaRPr lang="en-US"/>
          </a:p>
        </p:txBody>
      </p:sp>
      <p:sp>
        <p:nvSpPr>
          <p:cNvPr id="9" name="Content Placeholder 8"/>
          <p:cNvSpPr>
            <a:spLocks noGrp="1"/>
          </p:cNvSpPr>
          <p:nvPr>
            <p:ph sz="quarter" idx="13"/>
          </p:nvPr>
        </p:nvSpPr>
        <p:spPr>
          <a:xfrm>
            <a:off x="1298448" y="2121407"/>
            <a:ext cx="3200400" cy="3602736"/>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Content Placeholder 10"/>
          <p:cNvSpPr>
            <a:spLocks noGrp="1"/>
          </p:cNvSpPr>
          <p:nvPr>
            <p:ph sz="quarter" idx="14"/>
          </p:nvPr>
        </p:nvSpPr>
        <p:spPr>
          <a:xfrm>
            <a:off x="4663440" y="2119313"/>
            <a:ext cx="3200400" cy="36052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557869" y="2122312"/>
            <a:ext cx="2939521" cy="820208"/>
          </a:xfrm>
        </p:spPr>
        <p:txBody>
          <a:bodyPr anchor="b">
            <a:norm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5" name="Text Placeholder 4"/>
          <p:cNvSpPr>
            <a:spLocks noGrp="1"/>
          </p:cNvSpPr>
          <p:nvPr>
            <p:ph type="body" sz="quarter" idx="3"/>
          </p:nvPr>
        </p:nvSpPr>
        <p:spPr>
          <a:xfrm>
            <a:off x="4910669" y="2122311"/>
            <a:ext cx="2944368" cy="822960"/>
          </a:xfrm>
        </p:spPr>
        <p:txBody>
          <a:bodyPr anchor="b">
            <a:norm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7" name="Date Placeholder 6"/>
          <p:cNvSpPr>
            <a:spLocks noGrp="1"/>
          </p:cNvSpPr>
          <p:nvPr>
            <p:ph type="dt" sz="half" idx="10"/>
          </p:nvPr>
        </p:nvSpPr>
        <p:spPr/>
        <p:txBody>
          <a:bodyPr/>
          <a:lstStyle/>
          <a:p>
            <a:fld id="{F9BA331F-9DFB-436B-ACBE-C761301D4F4D}" type="datetimeFigureOut">
              <a:rPr lang="en-US" smtClean="0"/>
              <a:t>6/23/2017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1F3E34F-77D9-4FE4-89C8-31D60DF35374}" type="slidenum">
              <a:rPr lang="en-US" smtClean="0"/>
              <a:t>‹#›</a:t>
            </a:fld>
            <a:endParaRPr lang="en-US"/>
          </a:p>
        </p:txBody>
      </p:sp>
      <p:sp>
        <p:nvSpPr>
          <p:cNvPr id="11" name="Content Placeholder 10"/>
          <p:cNvSpPr>
            <a:spLocks noGrp="1"/>
          </p:cNvSpPr>
          <p:nvPr>
            <p:ph sz="quarter" idx="13"/>
          </p:nvPr>
        </p:nvSpPr>
        <p:spPr>
          <a:xfrm>
            <a:off x="1298448" y="2944368"/>
            <a:ext cx="3227832" cy="2779776"/>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3" name="Content Placeholder 12"/>
          <p:cNvSpPr>
            <a:spLocks noGrp="1"/>
          </p:cNvSpPr>
          <p:nvPr>
            <p:ph sz="quarter" idx="14"/>
          </p:nvPr>
        </p:nvSpPr>
        <p:spPr>
          <a:xfrm>
            <a:off x="4645151" y="2944813"/>
            <a:ext cx="3227832" cy="2779776"/>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F9BA331F-9DFB-436B-ACBE-C761301D4F4D}" type="datetimeFigureOut">
              <a:rPr lang="en-US" smtClean="0"/>
              <a:t>6/23/2017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1F3E34F-77D9-4FE4-89C8-31D60DF35374}"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9BA331F-9DFB-436B-ACBE-C761301D4F4D}" type="datetimeFigureOut">
              <a:rPr lang="en-US" smtClean="0"/>
              <a:t>6/23/2017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1F3E34F-77D9-4FE4-89C8-31D60DF35374}"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8" name="Group 15"/>
          <p:cNvGrpSpPr/>
          <p:nvPr/>
        </p:nvGrpSpPr>
        <p:grpSpPr>
          <a:xfrm>
            <a:off x="0" y="0"/>
            <a:ext cx="9144000" cy="6858000"/>
            <a:chOff x="0" y="0"/>
            <a:chExt cx="9144000" cy="6858000"/>
          </a:xfrm>
        </p:grpSpPr>
        <p:sp>
          <p:nvSpPr>
            <p:cNvPr id="9" name="Rectangle 8"/>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1" name="Freeform 10"/>
          <p:cNvSpPr/>
          <p:nvPr/>
        </p:nvSpPr>
        <p:spPr>
          <a:xfrm rot="10800000">
            <a:off x="632177" y="6058038"/>
            <a:ext cx="7721601"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rot="60000">
            <a:off x="4468872" y="605163"/>
            <a:ext cx="3788941" cy="5722296"/>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p:cNvSpPr/>
          <p:nvPr/>
        </p:nvSpPr>
        <p:spPr>
          <a:xfrm rot="60000">
            <a:off x="4471416" y="603504"/>
            <a:ext cx="3788941" cy="5722296"/>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rot="21540000">
            <a:off x="749204" y="576868"/>
            <a:ext cx="3788941" cy="5722296"/>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p:cNvSpPr/>
          <p:nvPr/>
        </p:nvSpPr>
        <p:spPr>
          <a:xfrm rot="21540000">
            <a:off x="749808" y="576072"/>
            <a:ext cx="3788941" cy="5722296"/>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2" descr="C:\Users\Administrator\Desktop\Pushpin Dev\Assets\pushpinLeft.png"/>
          <p:cNvPicPr>
            <a:picLocks noChangeAspect="1" noChangeArrowheads="1"/>
          </p:cNvPicPr>
          <p:nvPr/>
        </p:nvPicPr>
        <p:blipFill>
          <a:blip r:embed="rId3" cstate="print"/>
          <a:srcRect/>
          <a:stretch>
            <a:fillRect/>
          </a:stretch>
        </p:blipFill>
        <p:spPr bwMode="auto">
          <a:xfrm rot="1435684">
            <a:off x="2371106" y="293953"/>
            <a:ext cx="567831" cy="567830"/>
          </a:xfrm>
          <a:prstGeom prst="rect">
            <a:avLst/>
          </a:prstGeom>
          <a:noFill/>
        </p:spPr>
      </p:pic>
      <p:pic>
        <p:nvPicPr>
          <p:cNvPr id="19" name="Picture 2" descr="C:\Users\Administrator\Desktop\Pushpin Dev\Assets\pushpinLeft.png"/>
          <p:cNvPicPr>
            <a:picLocks noChangeAspect="1" noChangeArrowheads="1"/>
          </p:cNvPicPr>
          <p:nvPr/>
        </p:nvPicPr>
        <p:blipFill>
          <a:blip r:embed="rId3" cstate="print"/>
          <a:srcRect/>
          <a:stretch>
            <a:fillRect/>
          </a:stretch>
        </p:blipFill>
        <p:spPr bwMode="auto">
          <a:xfrm rot="4096196">
            <a:off x="6279647" y="333163"/>
            <a:ext cx="566928" cy="566928"/>
          </a:xfrm>
          <a:prstGeom prst="rect">
            <a:avLst/>
          </a:prstGeom>
          <a:noFill/>
        </p:spPr>
      </p:pic>
      <p:sp>
        <p:nvSpPr>
          <p:cNvPr id="2" name="Title 1"/>
          <p:cNvSpPr>
            <a:spLocks noGrp="1"/>
          </p:cNvSpPr>
          <p:nvPr>
            <p:ph type="title"/>
          </p:nvPr>
        </p:nvSpPr>
        <p:spPr>
          <a:xfrm rot="-60000">
            <a:off x="1108976" y="2020042"/>
            <a:ext cx="3064827" cy="1503037"/>
          </a:xfrm>
        </p:spPr>
        <p:txBody>
          <a:bodyPr anchor="b">
            <a:normAutofit/>
          </a:bodyPr>
          <a:lstStyle>
            <a:lvl1pPr algn="ctr">
              <a:defRPr sz="2400" b="0"/>
            </a:lvl1pPr>
          </a:lstStyle>
          <a:p>
            <a:r>
              <a:rPr lang="en-US" smtClean="0"/>
              <a:t>Click to edit Master title style</a:t>
            </a:r>
            <a:endParaRPr lang="en-US"/>
          </a:p>
        </p:txBody>
      </p:sp>
      <p:sp>
        <p:nvSpPr>
          <p:cNvPr id="3" name="Content Placeholder 2"/>
          <p:cNvSpPr>
            <a:spLocks noGrp="1"/>
          </p:cNvSpPr>
          <p:nvPr>
            <p:ph idx="1"/>
          </p:nvPr>
        </p:nvSpPr>
        <p:spPr>
          <a:xfrm rot="60000">
            <a:off x="4854291" y="1150993"/>
            <a:ext cx="3020792" cy="4625489"/>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rot="-60000">
            <a:off x="1148125" y="3623748"/>
            <a:ext cx="3048891" cy="21004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rot="60000">
            <a:off x="6341698" y="5885672"/>
            <a:ext cx="1213821" cy="365125"/>
          </a:xfrm>
        </p:spPr>
        <p:txBody>
          <a:bodyPr/>
          <a:lstStyle/>
          <a:p>
            <a:fld id="{F9BA331F-9DFB-436B-ACBE-C761301D4F4D}" type="datetimeFigureOut">
              <a:rPr lang="en-US" smtClean="0"/>
              <a:t>6/23/2017</a:t>
            </a:fld>
            <a:endParaRPr lang="en-US"/>
          </a:p>
        </p:txBody>
      </p:sp>
      <p:sp>
        <p:nvSpPr>
          <p:cNvPr id="6" name="Footer Placeholder 5"/>
          <p:cNvSpPr>
            <a:spLocks noGrp="1"/>
          </p:cNvSpPr>
          <p:nvPr>
            <p:ph type="ftr" sz="quarter" idx="11"/>
          </p:nvPr>
        </p:nvSpPr>
        <p:spPr>
          <a:xfrm rot="-60000">
            <a:off x="914554" y="5829261"/>
            <a:ext cx="3522607" cy="365125"/>
          </a:xfrm>
        </p:spPr>
        <p:txBody>
          <a:bodyPr/>
          <a:lstStyle/>
          <a:p>
            <a:endParaRPr lang="en-US"/>
          </a:p>
        </p:txBody>
      </p:sp>
      <p:sp>
        <p:nvSpPr>
          <p:cNvPr id="7" name="Slide Number Placeholder 6"/>
          <p:cNvSpPr>
            <a:spLocks noGrp="1"/>
          </p:cNvSpPr>
          <p:nvPr>
            <p:ph type="sldNum" sz="quarter" idx="12"/>
          </p:nvPr>
        </p:nvSpPr>
        <p:spPr>
          <a:xfrm rot="60000">
            <a:off x="7557313" y="5896961"/>
            <a:ext cx="554023" cy="365125"/>
          </a:xfrm>
        </p:spPr>
        <p:txBody>
          <a:bodyPr/>
          <a:lstStyle/>
          <a:p>
            <a:fld id="{11F3E34F-77D9-4FE4-89C8-31D60DF35374}"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8" name="Group 15"/>
          <p:cNvGrpSpPr/>
          <p:nvPr/>
        </p:nvGrpSpPr>
        <p:grpSpPr>
          <a:xfrm>
            <a:off x="0" y="0"/>
            <a:ext cx="9144000" cy="6858000"/>
            <a:chOff x="0" y="0"/>
            <a:chExt cx="9144000" cy="6858000"/>
          </a:xfrm>
        </p:grpSpPr>
        <p:sp>
          <p:nvSpPr>
            <p:cNvPr id="9" name="Rectangle 8"/>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1" name="Freeform 30"/>
          <p:cNvSpPr/>
          <p:nvPr/>
        </p:nvSpPr>
        <p:spPr>
          <a:xfrm rot="10800000">
            <a:off x="632177" y="6058038"/>
            <a:ext cx="7721601"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rot="21540000">
            <a:off x="749204" y="576868"/>
            <a:ext cx="3788941" cy="5722296"/>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rot="21540000">
            <a:off x="745058" y="575769"/>
            <a:ext cx="3788941" cy="5722296"/>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p:cNvSpPr/>
          <p:nvPr/>
        </p:nvSpPr>
        <p:spPr>
          <a:xfrm rot="60000">
            <a:off x="4468872" y="605163"/>
            <a:ext cx="3788941" cy="5722296"/>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9"/>
          <p:cNvSpPr/>
          <p:nvPr/>
        </p:nvSpPr>
        <p:spPr>
          <a:xfrm rot="60000">
            <a:off x="4464768" y="603920"/>
            <a:ext cx="3788941" cy="5722296"/>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2" descr="C:\Users\Administrator\Desktop\Pushpin Dev\Assets\pushpinLeft.png"/>
          <p:cNvPicPr>
            <a:picLocks noChangeAspect="1" noChangeArrowheads="1"/>
          </p:cNvPicPr>
          <p:nvPr/>
        </p:nvPicPr>
        <p:blipFill>
          <a:blip r:embed="rId3" cstate="print"/>
          <a:srcRect/>
          <a:stretch>
            <a:fillRect/>
          </a:stretch>
        </p:blipFill>
        <p:spPr bwMode="auto">
          <a:xfrm rot="1435684">
            <a:off x="2371106" y="293953"/>
            <a:ext cx="567831" cy="567830"/>
          </a:xfrm>
          <a:prstGeom prst="rect">
            <a:avLst/>
          </a:prstGeom>
          <a:noFill/>
        </p:spPr>
      </p:pic>
      <p:pic>
        <p:nvPicPr>
          <p:cNvPr id="15" name="Picture 2" descr="C:\Users\Administrator\Desktop\Pushpin Dev\Assets\pushpinLeft.png"/>
          <p:cNvPicPr>
            <a:picLocks noChangeAspect="1" noChangeArrowheads="1"/>
          </p:cNvPicPr>
          <p:nvPr/>
        </p:nvPicPr>
        <p:blipFill>
          <a:blip r:embed="rId3" cstate="print"/>
          <a:srcRect/>
          <a:stretch>
            <a:fillRect/>
          </a:stretch>
        </p:blipFill>
        <p:spPr bwMode="auto">
          <a:xfrm rot="4096196">
            <a:off x="6279647" y="333163"/>
            <a:ext cx="566928" cy="566928"/>
          </a:xfrm>
          <a:prstGeom prst="rect">
            <a:avLst/>
          </a:prstGeom>
          <a:noFill/>
        </p:spPr>
      </p:pic>
      <p:sp>
        <p:nvSpPr>
          <p:cNvPr id="2" name="Title 1"/>
          <p:cNvSpPr>
            <a:spLocks noGrp="1"/>
          </p:cNvSpPr>
          <p:nvPr>
            <p:ph type="title"/>
          </p:nvPr>
        </p:nvSpPr>
        <p:spPr>
          <a:xfrm rot="-60000">
            <a:off x="1106424" y="2020824"/>
            <a:ext cx="3063240" cy="1499616"/>
          </a:xfrm>
        </p:spPr>
        <p:txBody>
          <a:bodyPr anchor="b">
            <a:normAutofit/>
          </a:bodyPr>
          <a:lstStyle>
            <a:lvl1pPr algn="ctr">
              <a:defRPr sz="2400" b="0"/>
            </a:lvl1pPr>
          </a:lstStyle>
          <a:p>
            <a:r>
              <a:rPr lang="en-US" smtClean="0"/>
              <a:t>Click to edit Master title style</a:t>
            </a:r>
            <a:endParaRPr lang="en-US" dirty="0"/>
          </a:p>
        </p:txBody>
      </p:sp>
      <p:sp>
        <p:nvSpPr>
          <p:cNvPr id="3" name="Picture Placeholder 2"/>
          <p:cNvSpPr>
            <a:spLocks noGrp="1"/>
          </p:cNvSpPr>
          <p:nvPr>
            <p:ph type="pic" idx="1"/>
          </p:nvPr>
        </p:nvSpPr>
        <p:spPr>
          <a:xfrm rot="60000">
            <a:off x="4898615" y="1207272"/>
            <a:ext cx="2913863" cy="4539412"/>
          </a:xfrm>
          <a:ln w="101600" cap="rnd">
            <a:solidFill>
              <a:srgbClr val="FFFFFF"/>
            </a:solidFill>
          </a:ln>
          <a:effectLst>
            <a:outerShdw blurRad="88900" dir="2700000" algn="tl" rotWithShape="0">
              <a:prstClr val="black">
                <a:alpha val="40000"/>
              </a:prstClr>
            </a:outerShdw>
          </a:effectLst>
        </p:spPr>
        <p:txBody>
          <a:bodyPr>
            <a:normAutofit/>
          </a:bodyPr>
          <a:lstStyle>
            <a:lvl1pPr marL="0" indent="0">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rot="-60000">
            <a:off x="1152144" y="3621024"/>
            <a:ext cx="3044952" cy="210312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rot="60000">
            <a:off x="6345936" y="5888737"/>
            <a:ext cx="1213821" cy="365125"/>
          </a:xfrm>
        </p:spPr>
        <p:txBody>
          <a:bodyPr/>
          <a:lstStyle/>
          <a:p>
            <a:fld id="{F9BA331F-9DFB-436B-ACBE-C761301D4F4D}" type="datetimeFigureOut">
              <a:rPr lang="en-US" smtClean="0"/>
              <a:t>6/23/2017</a:t>
            </a:fld>
            <a:endParaRPr lang="en-US"/>
          </a:p>
        </p:txBody>
      </p:sp>
      <p:sp>
        <p:nvSpPr>
          <p:cNvPr id="6" name="Footer Placeholder 5"/>
          <p:cNvSpPr>
            <a:spLocks noGrp="1"/>
          </p:cNvSpPr>
          <p:nvPr>
            <p:ph type="ftr" sz="quarter" idx="11"/>
          </p:nvPr>
        </p:nvSpPr>
        <p:spPr>
          <a:xfrm rot="-60000">
            <a:off x="914569" y="5831037"/>
            <a:ext cx="3319043" cy="365125"/>
          </a:xfrm>
        </p:spPr>
        <p:txBody>
          <a:bodyPr/>
          <a:lstStyle/>
          <a:p>
            <a:endParaRPr lang="en-US"/>
          </a:p>
        </p:txBody>
      </p:sp>
      <p:sp>
        <p:nvSpPr>
          <p:cNvPr id="7" name="Slide Number Placeholder 6"/>
          <p:cNvSpPr>
            <a:spLocks noGrp="1"/>
          </p:cNvSpPr>
          <p:nvPr>
            <p:ph type="sldNum" sz="quarter" idx="12"/>
          </p:nvPr>
        </p:nvSpPr>
        <p:spPr>
          <a:xfrm rot="60000">
            <a:off x="7562089" y="5900026"/>
            <a:ext cx="554023" cy="365125"/>
          </a:xfrm>
        </p:spPr>
        <p:txBody>
          <a:bodyPr/>
          <a:lstStyle/>
          <a:p>
            <a:fld id="{11F3E34F-77D9-4FE4-89C8-31D60DF35374}"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nchor="ct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9BA331F-9DFB-436B-ACBE-C761301D4F4D}" type="datetimeFigureOut">
              <a:rPr lang="en-US" smtClean="0"/>
              <a:t>6/23/2017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1F3E34F-77D9-4FE4-89C8-31D60DF35374}"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1" y="925690"/>
            <a:ext cx="1430867" cy="4763911"/>
          </a:xfrm>
        </p:spPr>
        <p:txBody>
          <a:bodyPr vert="eaVert"/>
          <a:lstStyle>
            <a:lvl1pPr algn="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298221" y="1106312"/>
            <a:ext cx="5178779" cy="440266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9BA331F-9DFB-436B-ACBE-C761301D4F4D}" type="datetimeFigureOut">
              <a:rPr lang="en-US" smtClean="0"/>
              <a:t>6/23/2017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1F3E34F-77D9-4FE4-89C8-31D60DF35374}"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3.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4.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15"/>
          <p:cNvGrpSpPr/>
          <p:nvPr/>
        </p:nvGrpSpPr>
        <p:grpSpPr>
          <a:xfrm>
            <a:off x="0" y="0"/>
            <a:ext cx="9144000" cy="6858000"/>
            <a:chOff x="0" y="0"/>
            <a:chExt cx="9144000" cy="6858000"/>
          </a:xfrm>
        </p:grpSpPr>
        <p:sp>
          <p:nvSpPr>
            <p:cNvPr id="8" name="Rectangle 7"/>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0" name="Freeform 9"/>
          <p:cNvSpPr/>
          <p:nvPr/>
        </p:nvSpPr>
        <p:spPr>
          <a:xfrm rot="10800000">
            <a:off x="628650" y="6069330"/>
            <a:ext cx="7920991"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731520" y="575310"/>
            <a:ext cx="7696200" cy="5715000"/>
          </a:xfrm>
          <a:prstGeom prst="rect">
            <a:avLst/>
          </a:prstGeom>
          <a:solidFill>
            <a:schemeClr val="bg1">
              <a:lumMod val="75000"/>
              <a:lumOff val="25000"/>
            </a:schemeClr>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731520" y="576072"/>
            <a:ext cx="7696200" cy="5715000"/>
          </a:xfrm>
          <a:prstGeom prst="rect">
            <a:avLst/>
          </a:prstGeom>
          <a:blipFill dpi="0" rotWithShape="1">
            <a:blip r:embed="rId13"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2" descr="C:\Users\Administrator\Desktop\Pushpin Dev\Assets\pushpinLeft.png"/>
          <p:cNvPicPr>
            <a:picLocks noChangeAspect="1" noChangeArrowheads="1"/>
          </p:cNvPicPr>
          <p:nvPr/>
        </p:nvPicPr>
        <p:blipFill>
          <a:blip r:embed="rId14" cstate="print"/>
          <a:srcRect/>
          <a:stretch>
            <a:fillRect/>
          </a:stretch>
        </p:blipFill>
        <p:spPr bwMode="auto">
          <a:xfrm rot="1435684">
            <a:off x="543741" y="273091"/>
            <a:ext cx="567831" cy="567830"/>
          </a:xfrm>
          <a:prstGeom prst="rect">
            <a:avLst/>
          </a:prstGeom>
          <a:noFill/>
        </p:spPr>
      </p:pic>
      <p:pic>
        <p:nvPicPr>
          <p:cNvPr id="14" name="Picture 2" descr="C:\Users\Administrator\Desktop\Pushpin Dev\Assets\pushpinLeft.png"/>
          <p:cNvPicPr>
            <a:picLocks noChangeAspect="1" noChangeArrowheads="1"/>
          </p:cNvPicPr>
          <p:nvPr/>
        </p:nvPicPr>
        <p:blipFill>
          <a:blip r:embed="rId14" cstate="print"/>
          <a:srcRect/>
          <a:stretch>
            <a:fillRect/>
          </a:stretch>
        </p:blipFill>
        <p:spPr bwMode="auto">
          <a:xfrm rot="4096196">
            <a:off x="8115079" y="298163"/>
            <a:ext cx="566928" cy="566928"/>
          </a:xfrm>
          <a:prstGeom prst="rect">
            <a:avLst/>
          </a:prstGeom>
          <a:noFill/>
        </p:spPr>
      </p:pic>
      <p:sp>
        <p:nvSpPr>
          <p:cNvPr id="2" name="Title Placeholder 1"/>
          <p:cNvSpPr>
            <a:spLocks noGrp="1"/>
          </p:cNvSpPr>
          <p:nvPr>
            <p:ph type="title"/>
          </p:nvPr>
        </p:nvSpPr>
        <p:spPr>
          <a:xfrm>
            <a:off x="1095023" y="817582"/>
            <a:ext cx="6965245" cy="1202485"/>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463040" y="2119257"/>
            <a:ext cx="6196405" cy="3603812"/>
          </a:xfrm>
          <a:prstGeom prst="rect">
            <a:avLst/>
          </a:prstGeom>
        </p:spPr>
        <p:txBody>
          <a:bodyPr vert="horz" lIns="91440" tIns="45720" rIns="91440" bIns="45720" rtlCol="0" anchor="t">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454588" y="5809152"/>
            <a:ext cx="1213821" cy="365125"/>
          </a:xfrm>
          <a:prstGeom prst="rect">
            <a:avLst/>
          </a:prstGeom>
        </p:spPr>
        <p:txBody>
          <a:bodyPr vert="horz" lIns="91440" tIns="45720" rIns="91440" bIns="45720" rtlCol="0" anchor="ctr"/>
          <a:lstStyle>
            <a:lvl1pPr algn="r">
              <a:defRPr sz="1200">
                <a:solidFill>
                  <a:schemeClr val="tx2"/>
                </a:solidFill>
                <a:latin typeface="Rage Italic" pitchFamily="66" charset="0"/>
              </a:defRPr>
            </a:lvl1pPr>
          </a:lstStyle>
          <a:p>
            <a:fld id="{F9BA331F-9DFB-436B-ACBE-C761301D4F4D}" type="datetimeFigureOut">
              <a:rPr lang="en-US" smtClean="0"/>
              <a:t>6/23/2017</a:t>
            </a:fld>
            <a:endParaRPr lang="en-US"/>
          </a:p>
        </p:txBody>
      </p:sp>
      <p:sp>
        <p:nvSpPr>
          <p:cNvPr id="5" name="Footer Placeholder 4"/>
          <p:cNvSpPr>
            <a:spLocks noGrp="1"/>
          </p:cNvSpPr>
          <p:nvPr>
            <p:ph type="ftr" sz="quarter" idx="3"/>
          </p:nvPr>
        </p:nvSpPr>
        <p:spPr>
          <a:xfrm>
            <a:off x="914401" y="5809152"/>
            <a:ext cx="5540188" cy="365125"/>
          </a:xfrm>
          <a:prstGeom prst="rect">
            <a:avLst/>
          </a:prstGeom>
        </p:spPr>
        <p:txBody>
          <a:bodyPr vert="horz" lIns="91440" tIns="45720" rIns="91440" bIns="45720" rtlCol="0" anchor="ctr"/>
          <a:lstStyle>
            <a:lvl1pPr algn="l">
              <a:defRPr sz="1400">
                <a:solidFill>
                  <a:schemeClr val="tx2"/>
                </a:solidFill>
                <a:latin typeface="Rage Italic" pitchFamily="66" charset="0"/>
              </a:defRPr>
            </a:lvl1pPr>
          </a:lstStyle>
          <a:p>
            <a:endParaRPr lang="en-US"/>
          </a:p>
        </p:txBody>
      </p:sp>
      <p:sp>
        <p:nvSpPr>
          <p:cNvPr id="6" name="Slide Number Placeholder 5"/>
          <p:cNvSpPr>
            <a:spLocks noGrp="1"/>
          </p:cNvSpPr>
          <p:nvPr>
            <p:ph type="sldNum" sz="quarter" idx="4"/>
          </p:nvPr>
        </p:nvSpPr>
        <p:spPr>
          <a:xfrm>
            <a:off x="7670202" y="5809152"/>
            <a:ext cx="554023" cy="365125"/>
          </a:xfrm>
          <a:prstGeom prst="rect">
            <a:avLst/>
          </a:prstGeom>
        </p:spPr>
        <p:txBody>
          <a:bodyPr vert="horz" lIns="91440" tIns="45720" rIns="91440" bIns="45720" rtlCol="0" anchor="ctr"/>
          <a:lstStyle>
            <a:lvl1pPr algn="r">
              <a:defRPr sz="1400">
                <a:solidFill>
                  <a:schemeClr val="tx2"/>
                </a:solidFill>
                <a:latin typeface="Rage Italic" pitchFamily="66" charset="0"/>
              </a:defRPr>
            </a:lvl1pPr>
          </a:lstStyle>
          <a:p>
            <a:fld id="{11F3E34F-77D9-4FE4-89C8-31D60DF35374}"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2"/>
        </a:buClr>
        <a:buSzPct val="85000"/>
        <a:buFont typeface="Brush Script MT" pitchFamily="66" charset="0"/>
        <a:buChar char="O"/>
        <a:defRPr sz="2400" kern="1200">
          <a:solidFill>
            <a:schemeClr val="tx1"/>
          </a:solidFill>
          <a:latin typeface="+mn-lt"/>
          <a:ea typeface="+mn-ea"/>
          <a:cs typeface="+mn-cs"/>
        </a:defRPr>
      </a:lvl1pPr>
      <a:lvl2pPr marL="640080" indent="-274320" algn="l" defTabSz="914400" rtl="0" eaLnBrk="1" latinLnBrk="0" hangingPunct="1">
        <a:spcBef>
          <a:spcPct val="20000"/>
        </a:spcBef>
        <a:buClr>
          <a:schemeClr val="accent2"/>
        </a:buClr>
        <a:buSzPct val="85000"/>
        <a:buFont typeface="Brush Script MT" pitchFamily="66" charset="0"/>
        <a:buChar char="O"/>
        <a:defRPr sz="2200" kern="1200">
          <a:solidFill>
            <a:schemeClr val="tx1"/>
          </a:solidFill>
          <a:latin typeface="+mn-lt"/>
          <a:ea typeface="+mn-ea"/>
          <a:cs typeface="+mn-cs"/>
        </a:defRPr>
      </a:lvl2pPr>
      <a:lvl3pPr marL="914400" indent="-228600" algn="l" defTabSz="914400" rtl="0" eaLnBrk="1" latinLnBrk="0" hangingPunct="1">
        <a:spcBef>
          <a:spcPct val="20000"/>
        </a:spcBef>
        <a:buClr>
          <a:schemeClr val="accent2"/>
        </a:buClr>
        <a:buSzPct val="85000"/>
        <a:buFont typeface="Brush Script MT" pitchFamily="66" charset="0"/>
        <a:buChar char="O"/>
        <a:defRPr sz="2000" kern="1200">
          <a:solidFill>
            <a:schemeClr val="tx1"/>
          </a:solidFill>
          <a:latin typeface="+mn-lt"/>
          <a:ea typeface="+mn-ea"/>
          <a:cs typeface="+mn-cs"/>
        </a:defRPr>
      </a:lvl3pPr>
      <a:lvl4pPr marL="1280160" indent="-228600" algn="l" defTabSz="914400" rtl="0" eaLnBrk="1" latinLnBrk="0" hangingPunct="1">
        <a:spcBef>
          <a:spcPct val="20000"/>
        </a:spcBef>
        <a:buClr>
          <a:schemeClr val="accent2"/>
        </a:buClr>
        <a:buSzPct val="85000"/>
        <a:buFont typeface="Brush Script MT" pitchFamily="66" charset="0"/>
        <a:buChar char="O"/>
        <a:defRPr sz="1800" kern="1200">
          <a:solidFill>
            <a:schemeClr val="tx1"/>
          </a:solidFill>
          <a:latin typeface="+mn-lt"/>
          <a:ea typeface="+mn-ea"/>
          <a:cs typeface="+mn-cs"/>
        </a:defRPr>
      </a:lvl4pPr>
      <a:lvl5pPr marL="164592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7.xml"/><Relationship Id="rId4" Type="http://schemas.openxmlformats.org/officeDocument/2006/relationships/image" Target="../media/image14.png"/></Relationships>
</file>

<file path=ppt/slides/_rels/slide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8.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8519" y="-27384"/>
            <a:ext cx="9388747" cy="36727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8519" y="3645024"/>
            <a:ext cx="4536503" cy="32129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38391" y="3645024"/>
            <a:ext cx="4768520" cy="32129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96510" y="2348880"/>
            <a:ext cx="9376737" cy="1569660"/>
          </a:xfrm>
          <a:prstGeom prst="rect">
            <a:avLst/>
          </a:prstGeom>
          <a:ln/>
        </p:spPr>
        <p:style>
          <a:lnRef idx="1">
            <a:schemeClr val="accent2"/>
          </a:lnRef>
          <a:fillRef idx="2">
            <a:schemeClr val="accent2"/>
          </a:fillRef>
          <a:effectRef idx="1">
            <a:schemeClr val="accent2"/>
          </a:effectRef>
          <a:fontRef idx="minor">
            <a:schemeClr val="dk1"/>
          </a:fontRef>
        </p:style>
        <p:txBody>
          <a:bodyPr wrap="square">
            <a:spAutoFit/>
          </a:bodyPr>
          <a:lstStyle/>
          <a:p>
            <a:pPr algn="ctr"/>
            <a:r>
              <a:rPr lang="hi-IN" sz="9600" b="1" dirty="0" smtClean="0">
                <a:effectLst>
                  <a:outerShdw blurRad="38100" dist="38100" dir="2700000" algn="tl">
                    <a:srgbClr val="000000">
                      <a:alpha val="43137"/>
                    </a:srgbClr>
                  </a:outerShdw>
                </a:effectLst>
              </a:rPr>
              <a:t>चार्ल्स डार्विन</a:t>
            </a:r>
            <a:endParaRPr lang="en-US" sz="9600"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272149565"/>
      </p:ext>
    </p:extLst>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650"/>
            <a:ext cx="9252520" cy="6837815"/>
          </a:xfrm>
          <a:prstGeom prst="rect">
            <a:avLst/>
          </a:prstGeom>
          <a:ln/>
        </p:spPr>
        <p:style>
          <a:lnRef idx="1">
            <a:schemeClr val="accent2"/>
          </a:lnRef>
          <a:fillRef idx="2">
            <a:schemeClr val="accent2"/>
          </a:fillRef>
          <a:effectRef idx="1">
            <a:schemeClr val="accent2"/>
          </a:effectRef>
          <a:fontRef idx="minor">
            <a:schemeClr val="dk1"/>
          </a:fontRef>
        </p:style>
        <p:txBody>
          <a:bodyPr wrap="square" anchor="ctr" anchorCtr="0">
            <a:noAutofit/>
          </a:bodyPr>
          <a:lstStyle/>
          <a:p>
            <a:pPr algn="ctr"/>
            <a:r>
              <a:rPr lang="hi-IN" sz="7200" b="1" dirty="0" smtClean="0">
                <a:effectLst>
                  <a:outerShdw blurRad="38100" dist="38100" dir="2700000" algn="tl">
                    <a:srgbClr val="000000">
                      <a:alpha val="43137"/>
                    </a:srgbClr>
                  </a:outerShdw>
                </a:effectLst>
                <a:latin typeface="Mangal" pitchFamily="18" charset="0"/>
                <a:cs typeface="Mangal" pitchFamily="18" charset="0"/>
              </a:rPr>
              <a:t>चार्ल्स रॉबर्ट डार्विन</a:t>
            </a:r>
            <a:endParaRPr lang="en-IN" sz="7200" b="1" dirty="0" smtClean="0">
              <a:effectLst>
                <a:outerShdw blurRad="38100" dist="38100" dir="2700000" algn="tl">
                  <a:srgbClr val="000000">
                    <a:alpha val="43137"/>
                  </a:srgbClr>
                </a:outerShdw>
              </a:effectLst>
              <a:latin typeface="Mangal" pitchFamily="18" charset="0"/>
              <a:cs typeface="Mangal" pitchFamily="18" charset="0"/>
            </a:endParaRPr>
          </a:p>
          <a:p>
            <a:r>
              <a:rPr lang="hi-IN" sz="2000" b="1" dirty="0" smtClean="0"/>
              <a:t>जन्म </a:t>
            </a:r>
            <a:r>
              <a:rPr lang="en-IN" sz="2000" b="1" dirty="0" smtClean="0"/>
              <a:t>- </a:t>
            </a:r>
            <a:r>
              <a:rPr lang="hi-IN" sz="2000" b="1" dirty="0" smtClean="0"/>
              <a:t>12 फ़रवरी 1809</a:t>
            </a:r>
          </a:p>
          <a:p>
            <a:r>
              <a:rPr lang="en-IN" sz="2000" b="1" dirty="0" smtClean="0"/>
              <a:t>              </a:t>
            </a:r>
            <a:r>
              <a:rPr lang="hi-IN" sz="2000" b="1" dirty="0" smtClean="0"/>
              <a:t>माउंट, शेउस्बरी, शॉपरशायर, इंग्लैंड</a:t>
            </a:r>
          </a:p>
          <a:p>
            <a:r>
              <a:rPr lang="hi-IN" sz="2000" b="1" dirty="0" smtClean="0"/>
              <a:t>मृत्यु</a:t>
            </a:r>
            <a:r>
              <a:rPr lang="en-IN" sz="2000" b="1" dirty="0" smtClean="0"/>
              <a:t> -</a:t>
            </a:r>
            <a:r>
              <a:rPr lang="hi-IN" sz="2000" b="1" dirty="0" smtClean="0"/>
              <a:t> 19 अप्रैल 1882 (उम्र 73)</a:t>
            </a:r>
          </a:p>
          <a:p>
            <a:r>
              <a:rPr lang="en-IN" sz="2000" b="1" dirty="0" smtClean="0"/>
              <a:t>            </a:t>
            </a:r>
            <a:r>
              <a:rPr lang="hi-IN" sz="2000" b="1" dirty="0" smtClean="0"/>
              <a:t>डाउन हाउस, लूक्टेड रोड, डाउन, केंट, यूके</a:t>
            </a:r>
          </a:p>
          <a:p>
            <a:r>
              <a:rPr lang="hi-IN" sz="2000" b="1" dirty="0" smtClean="0"/>
              <a:t>क्षेत्र</a:t>
            </a:r>
            <a:r>
              <a:rPr lang="en-IN" sz="2000" b="1" dirty="0" smtClean="0"/>
              <a:t> -</a:t>
            </a:r>
            <a:r>
              <a:rPr lang="hi-IN" sz="2000" b="1" dirty="0" smtClean="0"/>
              <a:t> प्राकृतिक इतिहास, भूविज्ञान</a:t>
            </a:r>
            <a:endParaRPr lang="en-IN" sz="2000" b="1" dirty="0" smtClean="0"/>
          </a:p>
          <a:p>
            <a:r>
              <a:rPr lang="hi-IN" sz="2000" b="1" dirty="0" smtClean="0"/>
              <a:t>पिता - रॉबर्ट डार्विन</a:t>
            </a:r>
          </a:p>
          <a:p>
            <a:r>
              <a:rPr lang="hi-IN" sz="2000" b="1" dirty="0" smtClean="0"/>
              <a:t>माँ - सुज़ानाह डार्विन</a:t>
            </a:r>
            <a:endParaRPr lang="en-IN" sz="2000" b="1" dirty="0" smtClean="0"/>
          </a:p>
          <a:p>
            <a:r>
              <a:rPr lang="hi-IN" sz="2000" b="1" dirty="0" smtClean="0"/>
              <a:t>संस्थानों</a:t>
            </a:r>
            <a:r>
              <a:rPr lang="en-IN" sz="2000" b="1" dirty="0" smtClean="0"/>
              <a:t> -</a:t>
            </a:r>
            <a:r>
              <a:rPr lang="hi-IN" sz="2000" b="1" dirty="0" smtClean="0"/>
              <a:t> तृतीयक शिक्षा:</a:t>
            </a:r>
          </a:p>
          <a:p>
            <a:r>
              <a:rPr lang="en-IN" sz="2000" b="1" dirty="0" smtClean="0"/>
              <a:t>                    </a:t>
            </a:r>
            <a:r>
              <a:rPr lang="hi-IN" sz="2000" b="1" dirty="0" smtClean="0"/>
              <a:t>एडिनबर्ग मेडिकल स्कूल विश्वविद्यालय (चिकित्सा)</a:t>
            </a:r>
          </a:p>
          <a:p>
            <a:r>
              <a:rPr lang="en-IN" sz="2000" b="1" dirty="0"/>
              <a:t> </a:t>
            </a:r>
            <a:r>
              <a:rPr lang="en-IN" sz="2000" b="1" dirty="0" smtClean="0"/>
              <a:t>                    </a:t>
            </a:r>
            <a:r>
              <a:rPr lang="hi-IN" sz="2000" b="1" dirty="0" smtClean="0"/>
              <a:t>क्राइस्ट कॉलेज, कैंब्रिज (कैम्ब्रिज विश्वविद्यालय) (बीए)</a:t>
            </a:r>
            <a:endParaRPr lang="en-IN" sz="2000" b="1" dirty="0" smtClean="0"/>
          </a:p>
          <a:p>
            <a:r>
              <a:rPr lang="hi-IN" sz="2000" b="1" dirty="0" smtClean="0"/>
              <a:t>व्यावसायिक संस्थान</a:t>
            </a:r>
            <a:r>
              <a:rPr lang="en-IN" sz="2000" b="1" dirty="0"/>
              <a:t> </a:t>
            </a:r>
            <a:r>
              <a:rPr lang="en-IN" sz="2000" b="1" dirty="0" smtClean="0">
                <a:effectLst>
                  <a:outerShdw blurRad="38100" dist="38100" dir="2700000" algn="tl">
                    <a:srgbClr val="000000">
                      <a:alpha val="43137"/>
                    </a:srgbClr>
                  </a:outerShdw>
                </a:effectLst>
              </a:rPr>
              <a:t>- </a:t>
            </a:r>
            <a:r>
              <a:rPr lang="hi-IN" sz="2000" b="1" dirty="0" smtClean="0"/>
              <a:t>भूवैज्ञानिक सोसाइटी ऑफ़ लंदन</a:t>
            </a:r>
          </a:p>
          <a:p>
            <a:r>
              <a:rPr lang="hi-IN" sz="2000" b="1" dirty="0" smtClean="0"/>
              <a:t>शैक्षणिक सलाहकार</a:t>
            </a:r>
            <a:r>
              <a:rPr lang="en-IN" sz="2000" b="1" dirty="0" smtClean="0"/>
              <a:t> -</a:t>
            </a:r>
            <a:r>
              <a:rPr lang="hi-IN" sz="2000" b="1" dirty="0" smtClean="0"/>
              <a:t> जॉन स्टीवंस हेन्स्लो</a:t>
            </a:r>
            <a:r>
              <a:rPr lang="en-IN" sz="2000" b="1" dirty="0" smtClean="0"/>
              <a:t> , </a:t>
            </a:r>
            <a:r>
              <a:rPr lang="hi-IN" sz="2000" b="1" dirty="0" smtClean="0"/>
              <a:t>एडम सेडगविक</a:t>
            </a:r>
          </a:p>
          <a:p>
            <a:r>
              <a:rPr lang="hi-IN" sz="2000" b="1" dirty="0" smtClean="0"/>
              <a:t>पुरस्कार</a:t>
            </a:r>
            <a:r>
              <a:rPr lang="en-IN" sz="2000" b="1" dirty="0" smtClean="0"/>
              <a:t> - </a:t>
            </a:r>
            <a:r>
              <a:rPr lang="hi-IN" sz="2000" b="1" dirty="0" smtClean="0"/>
              <a:t>एफआरएस (1839) </a:t>
            </a:r>
          </a:p>
          <a:p>
            <a:r>
              <a:rPr lang="en-IN" sz="2000" b="1" dirty="0" smtClean="0"/>
              <a:t>                  </a:t>
            </a:r>
            <a:r>
              <a:rPr lang="hi-IN" sz="2000" b="1" dirty="0" smtClean="0"/>
              <a:t>रॉयल मेडल (1853)</a:t>
            </a:r>
          </a:p>
          <a:p>
            <a:r>
              <a:rPr lang="en-IN" sz="2000" b="1" dirty="0" smtClean="0"/>
              <a:t>                  </a:t>
            </a:r>
            <a:r>
              <a:rPr lang="hi-IN" sz="2000" b="1" dirty="0" smtClean="0"/>
              <a:t>वोलस्टन मेडल (1859)</a:t>
            </a:r>
          </a:p>
          <a:p>
            <a:r>
              <a:rPr lang="en-IN" sz="2000" b="1" dirty="0" smtClean="0"/>
              <a:t>                  </a:t>
            </a:r>
            <a:r>
              <a:rPr lang="hi-IN" sz="2000" b="1" dirty="0" smtClean="0"/>
              <a:t>कोप्ले मेडल (1864)</a:t>
            </a:r>
          </a:p>
        </p:txBody>
      </p:sp>
      <p:pic>
        <p:nvPicPr>
          <p:cNvPr id="3" name="Picture 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08104" y="1289207"/>
            <a:ext cx="3635896" cy="24998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23047944"/>
      </p:ext>
    </p:extLst>
  </p:cSld>
  <p:clrMapOvr>
    <a:masterClrMapping/>
  </p:clrMapOvr>
  <mc:AlternateContent xmlns:mc="http://schemas.openxmlformats.org/markup-compatibility/2006">
    <mc:Choice xmlns:p14="http://schemas.microsoft.com/office/powerpoint/2010/main" Requires="p14">
      <p:transition spd="slow" p14:dur="1600">
        <p:blinds dir="vert"/>
      </p:transition>
    </mc:Choice>
    <mc:Fallback>
      <p:transition spd="slow">
        <p:blinds dir="vert"/>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p:cNvSpPr/>
          <p:nvPr/>
        </p:nvSpPr>
        <p:spPr>
          <a:xfrm>
            <a:off x="0" y="0"/>
            <a:ext cx="9144000" cy="1200329"/>
          </a:xfrm>
          <a:prstGeom prst="rect">
            <a:avLst/>
          </a:prstGeom>
        </p:spPr>
        <p:style>
          <a:lnRef idx="1">
            <a:schemeClr val="accent2"/>
          </a:lnRef>
          <a:fillRef idx="3">
            <a:schemeClr val="accent2"/>
          </a:fillRef>
          <a:effectRef idx="2">
            <a:schemeClr val="accent2"/>
          </a:effectRef>
          <a:fontRef idx="minor">
            <a:schemeClr val="lt1"/>
          </a:fontRef>
        </p:style>
        <p:txBody>
          <a:bodyPr wrap="square">
            <a:spAutoFit/>
          </a:bodyPr>
          <a:lstStyle/>
          <a:p>
            <a:pPr algn="ctr"/>
            <a:r>
              <a:rPr lang="hi-IN" sz="7200" b="1" u="sng" dirty="0" smtClean="0"/>
              <a:t>चार्ल्स डार्विन के बारे में</a:t>
            </a:r>
            <a:endParaRPr lang="en-US" sz="7200" b="1" u="sng" dirty="0"/>
          </a:p>
        </p:txBody>
      </p:sp>
      <p:sp>
        <p:nvSpPr>
          <p:cNvPr id="3" name="Rectangle 2"/>
          <p:cNvSpPr/>
          <p:nvPr/>
        </p:nvSpPr>
        <p:spPr>
          <a:xfrm>
            <a:off x="0" y="1628507"/>
            <a:ext cx="8964488" cy="923330"/>
          </a:xfrm>
          <a:prstGeom prst="rect">
            <a:avLst/>
          </a:prstGeom>
        </p:spPr>
        <p:style>
          <a:lnRef idx="1">
            <a:schemeClr val="accent2"/>
          </a:lnRef>
          <a:fillRef idx="3">
            <a:schemeClr val="accent2"/>
          </a:fillRef>
          <a:effectRef idx="2">
            <a:schemeClr val="accent2"/>
          </a:effectRef>
          <a:fontRef idx="minor">
            <a:schemeClr val="lt1"/>
          </a:fontRef>
        </p:style>
        <p:txBody>
          <a:bodyPr wrap="square">
            <a:spAutoFit/>
          </a:bodyPr>
          <a:lstStyle/>
          <a:p>
            <a:r>
              <a:rPr lang="hi-IN" dirty="0" smtClean="0"/>
              <a:t>एक अंग्रेजी पदार्थविज्ञानी और भूवैज्ञानिक थे जो विशेषतः विज्ञान के विकास में अपने योगदान के लिये जाने जाते है। उन्होंने प्राचीन समय से इंसानों में होने वाले विकास को अपनी व्याख्या में बहुत ही आसान तरीके में विस्तृत रूप से बताया था।</a:t>
            </a:r>
            <a:endParaRPr lang="en-US" dirty="0"/>
          </a:p>
        </p:txBody>
      </p:sp>
      <p:pic>
        <p:nvPicPr>
          <p:cNvPr id="4"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809" y="2708920"/>
            <a:ext cx="4562191" cy="41490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75600" y="2708920"/>
            <a:ext cx="4168399" cy="41490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49902121"/>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p:cNvSpPr/>
          <p:nvPr/>
        </p:nvSpPr>
        <p:spPr>
          <a:xfrm>
            <a:off x="-41955" y="1484784"/>
            <a:ext cx="9144000" cy="3693319"/>
          </a:xfrm>
          <a:prstGeom prst="rect">
            <a:avLst/>
          </a:prstGeom>
        </p:spPr>
        <p:style>
          <a:lnRef idx="1">
            <a:schemeClr val="accent2"/>
          </a:lnRef>
          <a:fillRef idx="3">
            <a:schemeClr val="accent2"/>
          </a:fillRef>
          <a:effectRef idx="2">
            <a:schemeClr val="accent2"/>
          </a:effectRef>
          <a:fontRef idx="minor">
            <a:schemeClr val="lt1"/>
          </a:fontRef>
        </p:style>
        <p:txBody>
          <a:bodyPr wrap="square">
            <a:spAutoFit/>
          </a:bodyPr>
          <a:lstStyle/>
          <a:p>
            <a:pPr algn="just"/>
            <a:r>
              <a:rPr lang="hi-IN" dirty="0" smtClean="0"/>
              <a:t>चार्ल्स रोबर्ट डार्विन का जन्म 12 फरवरी 1809 को इंग्लैंड के शोर्पशायर के श्रेव्स्बुरी में हुआ था। चार्ल्स अपने समृद्ध डॉक्टर रोबर्ट डार्विन की छः संतानों में पांचवे थे। </a:t>
            </a:r>
            <a:r>
              <a:rPr lang="hi-IN" dirty="0" smtClean="0"/>
              <a:t>उनके माता-पिता डॉ</a:t>
            </a:r>
            <a:r>
              <a:rPr lang="en-IN" dirty="0" smtClean="0"/>
              <a:t>.</a:t>
            </a:r>
            <a:r>
              <a:rPr lang="hi-IN" dirty="0" smtClean="0"/>
              <a:t> रॉबर्ट और सुज़ानाह डार्विन थे। उनके दादा इरेशस डार्विन थे, जो समय पर एक असामान्य विचारों वाले वैज्ञानिक थे </a:t>
            </a:r>
            <a:r>
              <a:rPr lang="hi-IN" dirty="0" smtClean="0"/>
              <a:t>रोबर्ट डार्विन एक मुक्त विचारक थे। चार्ल्स को बचपन से ही प्रकृति में रूचि थी। 1817 में 8 साल की उम्र में ही धर्मोपदेशक द्वारा चलायी जा रही स्कूल में पढ़ते थे और प्रकृति के इतिहास के बारे में जानना चाहते थे। </a:t>
            </a:r>
            <a:r>
              <a:rPr lang="hi-IN" dirty="0" smtClean="0"/>
              <a:t>स्कूल में डार्विन के पहले कुछ सालों के लिए वे शेवर्बरी स्कूल गए जहां ज्यादातर पाठ लैटिन जैसे क्लासिक्स में थे</a:t>
            </a:r>
            <a:r>
              <a:rPr lang="en-IN" dirty="0" smtClean="0"/>
              <a:t>i </a:t>
            </a:r>
            <a:r>
              <a:rPr lang="hi-IN" dirty="0" smtClean="0"/>
              <a:t>डार्विन ने बहुत अच्छा नहीं किया। जैसा कि उन्होंने बाद में लिखा था, "मुझे विश्वास है कि मुझे अपने सभी स्वामी और मेरे पिताजी द्वारा एक साधारण लड़के के रूप में माना जाता था, बल्कि आम बुद्धि के नीचे।"वह विशेष रूप से भृंगों में रुचि रखते थे। अपने एक शिक्षक के प्रोत्साहन के तहत, डार्विन ने एक बड़ा बीटल संग्रह विकसित किया, जिसमें बीटल की कुछ दुर्लभ प्रजातियां शामिल थीं।डार्विन के पिता उन्हें डॉक्टर बनने के लिए चाहते थे, इसलिए 1825 में डार्विन एडिनबर्ग मेडिकल स्कूल जा रहे थे</a:t>
            </a:r>
            <a:endParaRPr lang="en-US" dirty="0" smtClean="0"/>
          </a:p>
        </p:txBody>
      </p:sp>
      <p:sp>
        <p:nvSpPr>
          <p:cNvPr id="3" name="Rectangle 2"/>
          <p:cNvSpPr/>
          <p:nvPr/>
        </p:nvSpPr>
        <p:spPr>
          <a:xfrm>
            <a:off x="-64763" y="0"/>
            <a:ext cx="9189616" cy="1200329"/>
          </a:xfrm>
          <a:prstGeom prst="rect">
            <a:avLst/>
          </a:prstGeom>
        </p:spPr>
        <p:style>
          <a:lnRef idx="1">
            <a:schemeClr val="accent2"/>
          </a:lnRef>
          <a:fillRef idx="3">
            <a:schemeClr val="accent2"/>
          </a:fillRef>
          <a:effectRef idx="2">
            <a:schemeClr val="accent2"/>
          </a:effectRef>
          <a:fontRef idx="minor">
            <a:schemeClr val="lt1"/>
          </a:fontRef>
        </p:style>
        <p:txBody>
          <a:bodyPr wrap="square">
            <a:spAutoFit/>
          </a:bodyPr>
          <a:lstStyle/>
          <a:p>
            <a:pPr algn="ctr"/>
            <a:r>
              <a:rPr lang="hi-IN" sz="7200" b="1" u="sng" dirty="0" smtClean="0"/>
              <a:t>चार्ल्स डार्विन का बचपन</a:t>
            </a:r>
            <a:endParaRPr lang="en-US" sz="7200" b="1" u="sng" dirty="0"/>
          </a:p>
        </p:txBody>
      </p:sp>
      <p:pic>
        <p:nvPicPr>
          <p:cNvPr id="5"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764" y="5178102"/>
            <a:ext cx="9208763" cy="16798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92017763"/>
      </p:ext>
    </p:extLst>
  </p:cSld>
  <p:clrMapOvr>
    <a:masterClrMapping/>
  </p:clrMapOvr>
  <p:transition spd="slow">
    <p:randomBar dir="vert"/>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p:cNvSpPr/>
          <p:nvPr/>
        </p:nvSpPr>
        <p:spPr>
          <a:xfrm>
            <a:off x="0" y="1692091"/>
            <a:ext cx="9144000" cy="4401205"/>
          </a:xfrm>
          <a:prstGeom prst="rect">
            <a:avLst/>
          </a:prstGeom>
        </p:spPr>
        <p:style>
          <a:lnRef idx="1">
            <a:schemeClr val="accent2"/>
          </a:lnRef>
          <a:fillRef idx="3">
            <a:schemeClr val="accent2"/>
          </a:fillRef>
          <a:effectRef idx="2">
            <a:schemeClr val="accent2"/>
          </a:effectRef>
          <a:fontRef idx="minor">
            <a:schemeClr val="lt1"/>
          </a:fontRef>
        </p:style>
        <p:txBody>
          <a:bodyPr wrap="square">
            <a:spAutoFit/>
          </a:bodyPr>
          <a:lstStyle/>
          <a:p>
            <a:r>
              <a:rPr lang="hi-IN" sz="2000" dirty="0" smtClean="0"/>
              <a:t>हालांकि, उन्होंने 1827 में केवल दो वर्षों के बाद छोड़ दिया, क्योंकि वह व्याख्यान से ऊब रहा था और सर्जरी को देखने के लिए खड़े नहीं हो पाए थे, जो उस समय कोई दर्द निवारक नहीं था। डार्विन ने दवाई छोड़ दी, उसके पिता ने उसके लिए एक पुजारी बनने का अध्ययन करने की व्यवस्था की। 1828 में, डार्विन ने कैम्ब्रिज यूनिवर्सिटी में पुजारी का अध्ययन करने के लिए 1831 में कैम्ब्रिज यूनिवर्सिटी में कला स्नातक की डिग्री हासिल की।</a:t>
            </a:r>
          </a:p>
          <a:p>
            <a:endParaRPr lang="hi-IN" sz="2000" dirty="0" smtClean="0"/>
          </a:p>
          <a:p>
            <a:r>
              <a:rPr lang="hi-IN" sz="2000" dirty="0" smtClean="0"/>
              <a:t>डार्विन ने चट्टानों, जीवाश्मों, जानवरों और पौधों में अपनी रुचि विकसित करना जारी रखा। वह कैम्ब्रिज प्रोफेसरों, भूविज्ञानी एडम सेडगविक और वनस्पतिशास्त्री जॉन हेन्स्लो के साथ दो दोस्त बन गए थे।</a:t>
            </a:r>
            <a:endParaRPr lang="en-IN" sz="2000" dirty="0" smtClean="0"/>
          </a:p>
          <a:p>
            <a:endParaRPr lang="en-IN" sz="2000" dirty="0" smtClean="0"/>
          </a:p>
          <a:p>
            <a:r>
              <a:rPr lang="hi-IN" sz="2000" dirty="0" smtClean="0"/>
              <a:t>वह प्रकृति के बारे में अधिक जानना चाहता था और इसलिए वह 1831 से 1836 तक एक वैज्ञानिक यात्रा पर गया।</a:t>
            </a:r>
            <a:r>
              <a:rPr lang="en-IN" sz="2000" dirty="0" smtClean="0"/>
              <a:t>   </a:t>
            </a:r>
            <a:r>
              <a:rPr lang="hi-IN" sz="2000" dirty="0" smtClean="0"/>
              <a:t>1859 </a:t>
            </a:r>
            <a:r>
              <a:rPr lang="hi-IN" sz="2000" dirty="0"/>
              <a:t>में डार्विन ने अपनी किताब “ऑन दी ओरिजिन ऑफ़ स्पिसेस” में मानवी विकास की प्रजातियों का विस्तृत वर्णन भी किया था। </a:t>
            </a:r>
            <a:endParaRPr lang="en-US" sz="2000" dirty="0"/>
          </a:p>
        </p:txBody>
      </p:sp>
      <p:sp>
        <p:nvSpPr>
          <p:cNvPr id="3" name="Rectangle 2"/>
          <p:cNvSpPr/>
          <p:nvPr/>
        </p:nvSpPr>
        <p:spPr>
          <a:xfrm>
            <a:off x="0" y="0"/>
            <a:ext cx="9144000" cy="1107996"/>
          </a:xfrm>
          <a:prstGeom prst="rect">
            <a:avLst/>
          </a:prstGeom>
        </p:spPr>
        <p:style>
          <a:lnRef idx="1">
            <a:schemeClr val="accent2"/>
          </a:lnRef>
          <a:fillRef idx="3">
            <a:schemeClr val="accent2"/>
          </a:fillRef>
          <a:effectRef idx="2">
            <a:schemeClr val="accent2"/>
          </a:effectRef>
          <a:fontRef idx="minor">
            <a:schemeClr val="lt1"/>
          </a:fontRef>
        </p:style>
        <p:txBody>
          <a:bodyPr wrap="square">
            <a:spAutoFit/>
          </a:bodyPr>
          <a:lstStyle/>
          <a:p>
            <a:pPr algn="ctr"/>
            <a:r>
              <a:rPr lang="hi-IN" sz="6600" b="1" u="sng" dirty="0" smtClean="0"/>
              <a:t>डार्विन का प्रारंभिक जीवन</a:t>
            </a:r>
            <a:endParaRPr lang="en-US" sz="6600" b="1" u="sng" dirty="0"/>
          </a:p>
        </p:txBody>
      </p:sp>
    </p:spTree>
    <p:extLst>
      <p:ext uri="{BB962C8B-B14F-4D97-AF65-F5344CB8AC3E}">
        <p14:creationId xmlns:p14="http://schemas.microsoft.com/office/powerpoint/2010/main" val="2615664115"/>
      </p:ext>
    </p:extLst>
  </p:cSld>
  <p:clrMapOvr>
    <a:masterClrMapping/>
  </p:clrMapOvr>
  <mc:AlternateContent xmlns:mc="http://schemas.openxmlformats.org/markup-compatibility/2006">
    <mc:Choice xmlns:p14="http://schemas.microsoft.com/office/powerpoint/2010/main" Requires="p14">
      <p:transition spd="slow" p14:dur="3900">
        <p14:glitter pattern="hexagon"/>
      </p:transition>
    </mc:Choice>
    <mc:Fallback>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1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811" y="1009948"/>
            <a:ext cx="3131840" cy="58337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1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75856" y="1009948"/>
            <a:ext cx="3096344" cy="58963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1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56730" y="1009948"/>
            <a:ext cx="2587270" cy="58864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ectangle 4"/>
          <p:cNvSpPr/>
          <p:nvPr/>
        </p:nvSpPr>
        <p:spPr>
          <a:xfrm>
            <a:off x="0" y="23025"/>
            <a:ext cx="9144000" cy="769441"/>
          </a:xfrm>
          <a:prstGeom prst="rect">
            <a:avLst/>
          </a:prstGeom>
        </p:spPr>
        <p:txBody>
          <a:bodyPr wrap="square">
            <a:spAutoFit/>
          </a:bodyPr>
          <a:lstStyle/>
          <a:p>
            <a:r>
              <a:rPr lang="hi-IN" sz="4400" b="1" u="sng" dirty="0" smtClean="0">
                <a:effectLst>
                  <a:outerShdw blurRad="38100" dist="38100" dir="2700000" algn="tl">
                    <a:srgbClr val="000000">
                      <a:alpha val="43137"/>
                    </a:srgbClr>
                  </a:outerShdw>
                </a:effectLst>
              </a:rPr>
              <a:t>चार्ल्स </a:t>
            </a:r>
            <a:r>
              <a:rPr lang="hi-IN" sz="4400" b="1" u="sng" dirty="0">
                <a:effectLst>
                  <a:outerShdw blurRad="38100" dist="38100" dir="2700000" algn="tl">
                    <a:srgbClr val="000000">
                      <a:alpha val="43137"/>
                    </a:srgbClr>
                  </a:outerShdw>
                </a:effectLst>
              </a:rPr>
              <a:t>डार्विन द्वारा लिखी गई पुस्तक</a:t>
            </a:r>
          </a:p>
        </p:txBody>
      </p:sp>
    </p:spTree>
    <p:extLst>
      <p:ext uri="{BB962C8B-B14F-4D97-AF65-F5344CB8AC3E}">
        <p14:creationId xmlns:p14="http://schemas.microsoft.com/office/powerpoint/2010/main" val="266814773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p:cNvSpPr/>
          <p:nvPr/>
        </p:nvSpPr>
        <p:spPr>
          <a:xfrm>
            <a:off x="0" y="0"/>
            <a:ext cx="9144000" cy="3323987"/>
          </a:xfrm>
          <a:prstGeom prst="rect">
            <a:avLst/>
          </a:prstGeom>
        </p:spPr>
        <p:style>
          <a:lnRef idx="1">
            <a:schemeClr val="accent2"/>
          </a:lnRef>
          <a:fillRef idx="3">
            <a:schemeClr val="accent2"/>
          </a:fillRef>
          <a:effectRef idx="2">
            <a:schemeClr val="accent2"/>
          </a:effectRef>
          <a:fontRef idx="minor">
            <a:schemeClr val="lt1"/>
          </a:fontRef>
        </p:style>
        <p:txBody>
          <a:bodyPr wrap="square">
            <a:spAutoFit/>
          </a:bodyPr>
          <a:lstStyle/>
          <a:p>
            <a:pPr algn="ctr"/>
            <a:r>
              <a:rPr lang="hi-IN" sz="4800" b="1" u="sng" dirty="0" smtClean="0"/>
              <a:t>चार्ल्स डार्विन का विवाहित जीवन</a:t>
            </a:r>
          </a:p>
          <a:p>
            <a:endParaRPr lang="en-IN" dirty="0" smtClean="0"/>
          </a:p>
          <a:p>
            <a:endParaRPr lang="en-IN" dirty="0"/>
          </a:p>
          <a:p>
            <a:r>
              <a:rPr lang="hi-IN" dirty="0" smtClean="0"/>
              <a:t>वह घर जीवन चार्ल्स डार्विन सबसे विक्टोरियन देश के सज्जन के विपरीत था। सबसे महत्वपूर्ण अंतर यह देख रहा था कि उन्होंने अपने बच्चों के साथ कैसे बातचीत की। विक्टोरियन इंग्लैंड में करने के लिए अच्छी तरह से बच्चों को लाने और अपनी शिक्षा को देखने में पत्नी की सहायता करने के लिए एक नौकरानी का किराया होगा। पिता एक दूरदराज के व्यक्ति थे जो खुद को राजनीति, व्यवसाय या अन्य सज्जनतापूर्ण व्यवसायों में शामिल था। वह आमतौर पर बच्चों को लाने से एक टुकड़ी था। हालांकि यह सच है कि डाउन हाऊस में एक अध्यापन था जो बच्चों को लाने में एम्मा की सहायता करता था</a:t>
            </a:r>
            <a:endParaRPr lang="en-US" dirty="0"/>
          </a:p>
        </p:txBody>
      </p:sp>
      <p:pic>
        <p:nvPicPr>
          <p:cNvPr id="3" name="Picture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15" y="3323986"/>
            <a:ext cx="9128185" cy="35340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36818561"/>
      </p:ext>
    </p:extLst>
  </p:cSld>
  <p:clrMapOvr>
    <a:masterClrMapping/>
  </p:clrMapOvr>
  <mc:AlternateContent xmlns:mc="http://schemas.openxmlformats.org/markup-compatibility/2006">
    <mc:Choice xmlns:p14="http://schemas.microsoft.com/office/powerpoint/2010/main" Requires="p14">
      <p:transition spd="slow" p14:dur="1400">
        <p14:ripple/>
      </p:transition>
    </mc:Choice>
    <mc:Fallback>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p:cNvSpPr/>
          <p:nvPr/>
        </p:nvSpPr>
        <p:spPr>
          <a:xfrm>
            <a:off x="0" y="1412776"/>
            <a:ext cx="9144000" cy="2062103"/>
          </a:xfrm>
          <a:prstGeom prst="rect">
            <a:avLst/>
          </a:prstGeom>
        </p:spPr>
        <p:style>
          <a:lnRef idx="1">
            <a:schemeClr val="accent2"/>
          </a:lnRef>
          <a:fillRef idx="3">
            <a:schemeClr val="accent2"/>
          </a:fillRef>
          <a:effectRef idx="2">
            <a:schemeClr val="accent2"/>
          </a:effectRef>
          <a:fontRef idx="minor">
            <a:schemeClr val="lt1"/>
          </a:fontRef>
        </p:style>
        <p:txBody>
          <a:bodyPr wrap="square">
            <a:spAutoFit/>
          </a:bodyPr>
          <a:lstStyle/>
          <a:p>
            <a:r>
              <a:rPr lang="en-IN" sz="2000" dirty="0" smtClean="0"/>
              <a:t>73</a:t>
            </a:r>
            <a:r>
              <a:rPr lang="hi-IN" dirty="0" smtClean="0"/>
              <a:t> साल की उम्र में, उनकी पेट की समस्याओं में कुछ हद तक कमी हुई, लेकिन उनकी स्मृति बिगड़ती रही, तीन महीने की गिरावट के बाद विकास का पिता हृदय की विफलता के कारण मौत हो गया, जिसने चट्टान चढ़ाई अभियान के दौरान चक्कर आना शुरू किया। अपने बच्चों के अनुसार, डार्विन एक ऐसे समय में डरावने परिवार का आदमी था जब सक्रिय पिता दुर्लभ थे - उनकी मृत्यु से कुछ ही समय पहले उनकी पत्नी एम्मा को ये शब्द बोलते थे: "मैं कम से कम मौत का डर नहीं हूं। याद रखें कि एक अच्छी पत्नी जो आप मेरे साथ रही है मेरे सभी बच्चों को यह याद रखना कि वे मेरे लिए कितने अच्छे हैं। "</a:t>
            </a:r>
            <a:endParaRPr lang="en-US" dirty="0"/>
          </a:p>
        </p:txBody>
      </p:sp>
      <p:sp>
        <p:nvSpPr>
          <p:cNvPr id="3" name="Rectangle 2"/>
          <p:cNvSpPr/>
          <p:nvPr/>
        </p:nvSpPr>
        <p:spPr>
          <a:xfrm>
            <a:off x="0" y="13823"/>
            <a:ext cx="9144000" cy="1200329"/>
          </a:xfrm>
          <a:prstGeom prst="rect">
            <a:avLst/>
          </a:prstGeom>
        </p:spPr>
        <p:style>
          <a:lnRef idx="1">
            <a:schemeClr val="accent2"/>
          </a:lnRef>
          <a:fillRef idx="3">
            <a:schemeClr val="accent2"/>
          </a:fillRef>
          <a:effectRef idx="2">
            <a:schemeClr val="accent2"/>
          </a:effectRef>
          <a:fontRef idx="minor">
            <a:schemeClr val="lt1"/>
          </a:fontRef>
        </p:style>
        <p:txBody>
          <a:bodyPr wrap="square">
            <a:spAutoFit/>
          </a:bodyPr>
          <a:lstStyle/>
          <a:p>
            <a:pPr algn="ctr"/>
            <a:r>
              <a:rPr lang="hi-IN" sz="7200" b="1" u="sng" dirty="0" smtClean="0">
                <a:effectLst>
                  <a:outerShdw blurRad="38100" dist="38100" dir="2700000" algn="tl">
                    <a:srgbClr val="000000">
                      <a:alpha val="43137"/>
                    </a:srgbClr>
                  </a:outerShdw>
                </a:effectLst>
              </a:rPr>
              <a:t>चार्ल्स डार्विन की </a:t>
            </a:r>
            <a:r>
              <a:rPr lang="hi-IN" sz="7200" b="1" u="sng" dirty="0" smtClean="0"/>
              <a:t>मृत्यु</a:t>
            </a:r>
            <a:endParaRPr lang="en-US" sz="7200" b="1" u="sng" dirty="0">
              <a:effectLst>
                <a:outerShdw blurRad="38100" dist="38100" dir="2700000" algn="tl">
                  <a:srgbClr val="000000">
                    <a:alpha val="43137"/>
                  </a:srgbClr>
                </a:outerShdw>
              </a:effectLst>
            </a:endParaRPr>
          </a:p>
        </p:txBody>
      </p:sp>
      <p:pic>
        <p:nvPicPr>
          <p:cNvPr id="4"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527" y="3533086"/>
            <a:ext cx="4537473" cy="33249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1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88024" y="3533085"/>
            <a:ext cx="4355976" cy="33249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65861066"/>
      </p:ext>
    </p:extLst>
  </p:cSld>
  <p:clrMapOvr>
    <a:masterClrMapping/>
  </p:clrMapOvr>
  <mc:AlternateContent xmlns:mc="http://schemas.openxmlformats.org/markup-compatibility/2006">
    <mc:Choice xmlns:p14="http://schemas.microsoft.com/office/powerpoint/2010/main" Requires="p14">
      <p:transition spd="slow" p14:dur="2500">
        <p:checker/>
      </p:transition>
    </mc:Choice>
    <mc:Fallback>
      <p:transition spd="slow">
        <p:checker/>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050" name="Picture 2" descr="Image result for charles darwin wallpap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6233" y="3861048"/>
            <a:ext cx="8551533" cy="2678807"/>
          </a:xfrm>
          <a:prstGeom prst="rect">
            <a:avLst/>
          </a:prstGeom>
          <a:noFill/>
          <a:extLst>
            <a:ext uri="{909E8E84-426E-40DD-AFC4-6F175D3DCCD1}">
              <a14:hiddenFill xmlns:a14="http://schemas.microsoft.com/office/drawing/2010/main">
                <a:solidFill>
                  <a:srgbClr val="FFFFFF"/>
                </a:solidFill>
              </a14:hiddenFill>
            </a:ext>
          </a:extLst>
        </p:spPr>
      </p:pic>
      <p:sp>
        <p:nvSpPr>
          <p:cNvPr id="2" name="AutoShape 11" descr="Image result for picture gallery of charles darwin"/>
          <p:cNvSpPr>
            <a:spLocks noChangeAspect="1" noChangeArrowheads="1"/>
          </p:cNvSpPr>
          <p:nvPr/>
        </p:nvSpPr>
        <p:spPr bwMode="auto">
          <a:xfrm>
            <a:off x="63500" y="-13652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2060" name="Picture 1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6233" y="404663"/>
            <a:ext cx="8615033" cy="23762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p:cNvSpPr/>
          <p:nvPr/>
        </p:nvSpPr>
        <p:spPr>
          <a:xfrm>
            <a:off x="264482" y="2792596"/>
            <a:ext cx="8615033" cy="1107996"/>
          </a:xfrm>
          <a:prstGeom prst="rect">
            <a:avLst/>
          </a:prstGeom>
        </p:spPr>
        <p:style>
          <a:lnRef idx="1">
            <a:schemeClr val="accent2"/>
          </a:lnRef>
          <a:fillRef idx="2">
            <a:schemeClr val="accent2"/>
          </a:fillRef>
          <a:effectRef idx="1">
            <a:schemeClr val="accent2"/>
          </a:effectRef>
          <a:fontRef idx="minor">
            <a:schemeClr val="dk1"/>
          </a:fontRef>
        </p:style>
        <p:txBody>
          <a:bodyPr wrap="square">
            <a:spAutoFit/>
          </a:bodyPr>
          <a:lstStyle/>
          <a:p>
            <a:pPr algn="ctr"/>
            <a:r>
              <a:rPr lang="en-US" sz="6600" dirty="0" err="1" smtClean="0"/>
              <a:t>धन्यवाद</a:t>
            </a:r>
            <a:endParaRPr lang="en-US" sz="6600" dirty="0"/>
          </a:p>
        </p:txBody>
      </p:sp>
    </p:spTree>
    <p:extLst>
      <p:ext uri="{BB962C8B-B14F-4D97-AF65-F5344CB8AC3E}">
        <p14:creationId xmlns:p14="http://schemas.microsoft.com/office/powerpoint/2010/main" val="3035045294"/>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Pushpin">
  <a:themeElements>
    <a:clrScheme name="Pushpin">
      <a:dk1>
        <a:sysClr val="windowText" lastClr="000000"/>
      </a:dk1>
      <a:lt1>
        <a:sysClr val="window" lastClr="FFFFFF"/>
      </a:lt1>
      <a:dk2>
        <a:srgbClr val="465E9C"/>
      </a:dk2>
      <a:lt2>
        <a:srgbClr val="CCDDEA"/>
      </a:lt2>
      <a:accent1>
        <a:srgbClr val="FDA023"/>
      </a:accent1>
      <a:accent2>
        <a:srgbClr val="AA2B1E"/>
      </a:accent2>
      <a:accent3>
        <a:srgbClr val="71685C"/>
      </a:accent3>
      <a:accent4>
        <a:srgbClr val="64A73B"/>
      </a:accent4>
      <a:accent5>
        <a:srgbClr val="EB5605"/>
      </a:accent5>
      <a:accent6>
        <a:srgbClr val="B9CA1A"/>
      </a:accent6>
      <a:hlink>
        <a:srgbClr val="D83E2C"/>
      </a:hlink>
      <a:folHlink>
        <a:srgbClr val="ED7D27"/>
      </a:folHlink>
    </a:clrScheme>
    <a:fontScheme name="Pushpin">
      <a:majorFont>
        <a:latin typeface="Constantia"/>
        <a:ea typeface=""/>
        <a:cs typeface=""/>
        <a:font script="Jpan" typeface="HGS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Franklin Gothic Book"/>
        <a:ea typeface=""/>
        <a:cs typeface=""/>
        <a:font script="Grek" typeface="Arial"/>
        <a:font script="Cyrl" typeface="Arial"/>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ushpin">
      <a:fillStyleLst>
        <a:solidFill>
          <a:schemeClr val="phClr"/>
        </a:solidFill>
        <a:gradFill rotWithShape="1">
          <a:gsLst>
            <a:gs pos="0">
              <a:schemeClr val="phClr">
                <a:tint val="50000"/>
                <a:satMod val="180000"/>
                <a:lumMod val="100000"/>
              </a:schemeClr>
            </a:gs>
            <a:gs pos="40000">
              <a:schemeClr val="phClr">
                <a:tint val="60000"/>
                <a:satMod val="130000"/>
                <a:lumMod val="100000"/>
              </a:schemeClr>
            </a:gs>
            <a:gs pos="100000">
              <a:schemeClr val="phClr">
                <a:tint val="96000"/>
                <a:lumMod val="108000"/>
              </a:schemeClr>
            </a:gs>
          </a:gsLst>
          <a:lin ang="5400000" scaled="0"/>
        </a:gradFill>
        <a:gradFill rotWithShape="1">
          <a:gsLst>
            <a:gs pos="0">
              <a:schemeClr val="phClr"/>
            </a:gs>
            <a:gs pos="100000">
              <a:schemeClr val="phClr">
                <a:shade val="76000"/>
                <a:lumMod val="90000"/>
              </a:schemeClr>
            </a:gs>
          </a:gsLst>
          <a:lin ang="5400000" scaled="0"/>
        </a:gradFill>
      </a:fillStyleLst>
      <a:lnStyleLst>
        <a:ln w="9525" cap="flat" cmpd="sng" algn="ctr">
          <a:solidFill>
            <a:schemeClr val="phClr"/>
          </a:solidFill>
          <a:prstDash val="solid"/>
        </a:ln>
        <a:ln w="15875" cap="flat" cmpd="sng" algn="ctr">
          <a:solidFill>
            <a:schemeClr val="phClr">
              <a:shade val="80000"/>
              <a:lumMod val="90000"/>
            </a:schemeClr>
          </a:solidFill>
          <a:prstDash val="solid"/>
        </a:ln>
        <a:ln w="25400" cap="flat" cmpd="sng" algn="ctr">
          <a:solidFill>
            <a:schemeClr val="phClr"/>
          </a:solidFill>
          <a:prstDash val="solid"/>
        </a:ln>
      </a:lnStyleLst>
      <a:effectStyleLst>
        <a:effectStyle>
          <a:effectLst/>
        </a:effectStyle>
        <a:effectStyle>
          <a:effectLst>
            <a:outerShdw blurRad="38100" dist="38100" dir="4800000" sx="98000" sy="98000" rotWithShape="0">
              <a:srgbClr val="000000">
                <a:alpha val="32000"/>
              </a:srgbClr>
            </a:outerShdw>
          </a:effectLst>
        </a:effectStyle>
        <a:effectStyle>
          <a:effectLst>
            <a:outerShdw blurRad="38100" dist="38100" dir="4800000" sx="96000" sy="96000" rotWithShape="0">
              <a:srgbClr val="000000">
                <a:alpha val="40000"/>
              </a:srgbClr>
            </a:outerShdw>
          </a:effectLst>
          <a:scene3d>
            <a:camera prst="orthographicFront">
              <a:rot lat="0" lon="0" rev="0"/>
            </a:camera>
            <a:lightRig rig="threePt" dir="t">
              <a:rot lat="0" lon="0" rev="3240000"/>
            </a:lightRig>
          </a:scene3d>
          <a:sp3d>
            <a:bevelT w="28575" h="28575"/>
          </a:sp3d>
        </a:effectStyle>
      </a:effectStyleLst>
      <a:bgFillStyleLst>
        <a:solidFill>
          <a:schemeClr val="phClr">
            <a:tint val="93000"/>
          </a:schemeClr>
        </a:solidFill>
        <a:blipFill rotWithShape="1">
          <a:blip xmlns:r="http://schemas.openxmlformats.org/officeDocument/2006/relationships" r:embed="rId1">
            <a:duotone>
              <a:schemeClr val="phClr">
                <a:shade val="80000"/>
                <a:satMod val="140000"/>
                <a:lumMod val="50000"/>
              </a:schemeClr>
              <a:schemeClr val="phClr">
                <a:tint val="95000"/>
                <a:satMod val="180000"/>
                <a:lumMod val="160000"/>
              </a:schemeClr>
            </a:duotone>
          </a:blip>
          <a:stretch/>
        </a:blipFill>
        <a:blipFill rotWithShape="1">
          <a:blip xmlns:r="http://schemas.openxmlformats.org/officeDocument/2006/relationships" r:embed="rId2">
            <a:duotone>
              <a:schemeClr val="phClr">
                <a:tint val="98000"/>
                <a:shade val="90000"/>
                <a:satMod val="120000"/>
                <a:lumMod val="54000"/>
              </a:schemeClr>
              <a:schemeClr val="phClr">
                <a:tint val="80000"/>
                <a:satMod val="160000"/>
                <a:lumMod val="140000"/>
              </a:schemeClr>
            </a:duotone>
          </a:blip>
          <a:stretch/>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Pushpin</Template>
  <TotalTime>371</TotalTime>
  <Words>828</Words>
  <Application>Microsoft Office PowerPoint</Application>
  <PresentationFormat>On-screen Show (4:3)</PresentationFormat>
  <Paragraphs>37</Paragraphs>
  <Slides>9</Slides>
  <Notes>1</Notes>
  <HiddenSlides>0</HiddenSlides>
  <MMClips>0</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Pushpin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Preeti Singh</dc:creator>
  <cp:lastModifiedBy>Preeti Singh</cp:lastModifiedBy>
  <cp:revision>16</cp:revision>
  <dcterms:created xsi:type="dcterms:W3CDTF">2017-06-24T05:56:13Z</dcterms:created>
  <dcterms:modified xsi:type="dcterms:W3CDTF">2017-06-24T12:07:53Z</dcterms:modified>
</cp:coreProperties>
</file>